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26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0ABB63-0B50-E677-F41E-DE805CDE2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8B7DE75-9CF5-C8CB-1228-D006287D5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18605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F9A2D3-F180-F858-FAF7-1B4A85A0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708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447287-9EF8-25C4-79C5-2CDE943E2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852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E1772D-5316-EB93-3260-C675409E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85" y="1855694"/>
            <a:ext cx="10515600" cy="237732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F46D3E-3098-CA87-299B-FC7734676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4785" y="426001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6363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D02FF7-ADFD-7C2E-5F49-68F83452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C6490E-E4B0-AC4B-3F86-4D2C3177E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566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89BB674-EF47-BAC1-F3FB-397E798ED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566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6616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2DE12E-B4A7-E42B-188F-DD9734E17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9359806" cy="131603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B64649-9335-AF77-F3A3-8078EDF91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248F97-1663-E36B-B854-AB6076CE7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040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125C2CC-8234-21A2-12B2-B6FA6575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BA4A4AC-DF62-9FF8-A132-7E8E6942F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040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7195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B910CB-DDB6-748F-E4A2-3D7B51A8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201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64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994BD-8ADC-B5D1-67DA-B6F1E5880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B975FA4-A447-150E-027E-851EF71A1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81734"/>
            <a:ext cx="6169024" cy="40793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D42C186-28FE-2798-C6C6-3EDEC8D97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4184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62E6579-2B9C-A940-7438-9DC441620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529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F977EF-3F4C-A2E1-0E18-693D1384B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2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FA04BA-09A8-4FC1-24A2-B3C4D5E2F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www.becc.lu.se</a:t>
            </a:r>
          </a:p>
        </p:txBody>
      </p:sp>
      <p:pic>
        <p:nvPicPr>
          <p:cNvPr id="7" name="Bildobjekt 6" descr="En bild som visar cirkel, Grafik, skärmbild, design&#10;&#10;Automatiskt genererad beskrivning">
            <a:extLst>
              <a:ext uri="{FF2B5EF4-FFF2-40B4-BE49-F238E27FC236}">
                <a16:creationId xmlns:a16="http://schemas.microsoft.com/office/drawing/2014/main" id="{2BDBEBBC-D25C-CAD3-0BFD-41651199120E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176209"/>
            <a:ext cx="1295400" cy="1649416"/>
          </a:xfrm>
          <a:prstGeom prst="rect">
            <a:avLst/>
          </a:prstGeom>
        </p:spPr>
      </p:pic>
      <p:pic>
        <p:nvPicPr>
          <p:cNvPr id="8" name="Bildobjekt 7" descr="En bild som visar logotyp, cirkel, Grafik, symbol&#10;&#10;Automatiskt genererad beskrivning">
            <a:extLst>
              <a:ext uri="{FF2B5EF4-FFF2-40B4-BE49-F238E27FC236}">
                <a16:creationId xmlns:a16="http://schemas.microsoft.com/office/drawing/2014/main" id="{80544917-7240-7FB6-E1D6-1F04BCC8FAF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665" y="5832194"/>
            <a:ext cx="992870" cy="740564"/>
          </a:xfrm>
          <a:prstGeom prst="rect">
            <a:avLst/>
          </a:prstGeom>
        </p:spPr>
      </p:pic>
      <p:pic>
        <p:nvPicPr>
          <p:cNvPr id="9" name="Bildobjekt 8" descr="En bild som visar text, Teckensnitt, logotyp, emblem&#10;&#10;Automatiskt genererad beskrivning">
            <a:extLst>
              <a:ext uri="{FF2B5EF4-FFF2-40B4-BE49-F238E27FC236}">
                <a16:creationId xmlns:a16="http://schemas.microsoft.com/office/drawing/2014/main" id="{5F366A04-B4CD-DD9C-AA44-36E126DAAA5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015" y="5803165"/>
            <a:ext cx="633855" cy="79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3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cc.lu.s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C1E44F3-9231-9F5D-A958-44409AEC89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94FF391-A92B-1411-D6CC-26C4217DD1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41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5D1270-802B-4890-A1F4-41D57DCAE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462A35-0DD7-949D-3F96-55B13CCA4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37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29C026-53C9-FD08-B075-B37DB095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EF261F-3431-3B18-F762-2F37D284C4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430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98E64D-94EF-6ECA-426E-FC168D4A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F3CF02-4334-FA39-F71B-E7FE7A3021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012C44B-3234-8C65-9C43-6F7B75A601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10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883DAD-ACED-A4E7-BE74-6316F7325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23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C8908CF4-2CE4-464F-60DB-5631CD270AA4}"/>
              </a:ext>
            </a:extLst>
          </p:cNvPr>
          <p:cNvSpPr txBox="1"/>
          <p:nvPr/>
        </p:nvSpPr>
        <p:spPr>
          <a:xfrm>
            <a:off x="4030133" y="3013501"/>
            <a:ext cx="4131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hlinkClick r:id="rId2"/>
              </a:rPr>
              <a:t>www.becc.lu.se</a:t>
            </a: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3298915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9826927-3934-464F-B3A3-52EBD1CC809A}" vid="{27105238-FC80-47A8-8725-2C86D7D099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BECC ppt-template - mall</Template>
  <TotalTime>3</TotalTime>
  <Words>7</Words>
  <Application>Microsoft Office PowerPoint</Application>
  <PresentationFormat>Bredbild</PresentationFormat>
  <Paragraphs>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Lunds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Therese Ek</dc:creator>
  <cp:lastModifiedBy>Therese Ek</cp:lastModifiedBy>
  <cp:revision>3</cp:revision>
  <dcterms:created xsi:type="dcterms:W3CDTF">2023-11-08T12:17:21Z</dcterms:created>
  <dcterms:modified xsi:type="dcterms:W3CDTF">2023-11-08T12:22:45Z</dcterms:modified>
</cp:coreProperties>
</file>